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0C0"/>
    <a:srgbClr val="FE7B22"/>
    <a:srgbClr val="00682F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737" autoAdjust="0"/>
  </p:normalViewPr>
  <p:slideViewPr>
    <p:cSldViewPr>
      <p:cViewPr varScale="1">
        <p:scale>
          <a:sx n="65" d="100"/>
          <a:sy n="65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E5C6B-C33D-40A9-ACC4-F3A9029C810C}" type="doc">
      <dgm:prSet loTypeId="urn:microsoft.com/office/officeart/2005/8/layout/vList2" loCatId="list" qsTypeId="urn:microsoft.com/office/officeart/2005/8/quickstyle/3d6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914117E4-20F2-4C8B-808A-94057AC794DA}">
      <dgm:prSet/>
      <dgm:spPr/>
      <dgm:t>
        <a:bodyPr/>
        <a:lstStyle/>
        <a:p>
          <a:pPr rtl="0"/>
          <a:r>
            <a:rPr lang="en-US" dirty="0" smtClean="0"/>
            <a:t>One day  I went to see my ducklings and one of them were missing. It was the ugly duckling!  </a:t>
          </a:r>
          <a:endParaRPr lang="en-US" dirty="0"/>
        </a:p>
      </dgm:t>
    </dgm:pt>
    <dgm:pt modelId="{F8CA77DD-EC0C-4FA8-935B-ECE959F6AC3B}" type="parTrans" cxnId="{2EAEC78B-72B2-421C-B4AC-6C1A2C8A4B52}">
      <dgm:prSet/>
      <dgm:spPr/>
      <dgm:t>
        <a:bodyPr/>
        <a:lstStyle/>
        <a:p>
          <a:endParaRPr lang="en-US"/>
        </a:p>
      </dgm:t>
    </dgm:pt>
    <dgm:pt modelId="{D92F3573-196F-4FC7-BE6F-94B1B8CE1DE8}" type="sibTrans" cxnId="{2EAEC78B-72B2-421C-B4AC-6C1A2C8A4B52}">
      <dgm:prSet/>
      <dgm:spPr/>
      <dgm:t>
        <a:bodyPr/>
        <a:lstStyle/>
        <a:p>
          <a:endParaRPr lang="en-US"/>
        </a:p>
      </dgm:t>
    </dgm:pt>
    <dgm:pt modelId="{DA0551AB-43FC-45EB-8219-85C35CCDA948}" type="pres">
      <dgm:prSet presAssocID="{911E5C6B-C33D-40A9-ACC4-F3A9029C81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9D7AEF-7487-4DA7-8161-05247C97D1B4}" type="pres">
      <dgm:prSet presAssocID="{914117E4-20F2-4C8B-808A-94057AC794D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AEC78B-72B2-421C-B4AC-6C1A2C8A4B52}" srcId="{911E5C6B-C33D-40A9-ACC4-F3A9029C810C}" destId="{914117E4-20F2-4C8B-808A-94057AC794DA}" srcOrd="0" destOrd="0" parTransId="{F8CA77DD-EC0C-4FA8-935B-ECE959F6AC3B}" sibTransId="{D92F3573-196F-4FC7-BE6F-94B1B8CE1DE8}"/>
    <dgm:cxn modelId="{924881FA-497C-410C-8664-7CC64FBF3A62}" type="presOf" srcId="{914117E4-20F2-4C8B-808A-94057AC794DA}" destId="{459D7AEF-7487-4DA7-8161-05247C97D1B4}" srcOrd="0" destOrd="0" presId="urn:microsoft.com/office/officeart/2005/8/layout/vList2"/>
    <dgm:cxn modelId="{4526DFBB-CC7B-441D-9621-81C61B330C40}" type="presOf" srcId="{911E5C6B-C33D-40A9-ACC4-F3A9029C810C}" destId="{DA0551AB-43FC-45EB-8219-85C35CCDA948}" srcOrd="0" destOrd="0" presId="urn:microsoft.com/office/officeart/2005/8/layout/vList2"/>
    <dgm:cxn modelId="{ACD4E6A9-81FE-407F-BB84-FF2E9725CC5B}" type="presParOf" srcId="{DA0551AB-43FC-45EB-8219-85C35CCDA948}" destId="{459D7AEF-7487-4DA7-8161-05247C97D1B4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7EC5A-16CC-456A-A5B6-DE74A910AA0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3FC1F-B7AD-43AE-A571-94FEF2B0B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hyperlink" Target="http://www.google.com/imgres?imgurl=http://www.decipheringlife.com/theme-pages/pics/photogenics/i_aint_no_ugly_duckling.jpg&amp;imgrefurl=http://www.decipheringlife.com/theme-pages/animals_posing_for_photo.htm&amp;usg=__Nf7GDoXpc8eVNVqcP22og434XxU=&amp;h=517&amp;w=480&amp;sz=97&amp;hl=en&amp;start=91&amp;zoom=1&amp;um=1&amp;itbs=1&amp;tbnid=Fc2MLqVcLEoR9M:&amp;tbnh=131&amp;tbnw=122&amp;prev=/search?q=ugly+duckling&amp;start=80&amp;um=1&amp;hl=en&amp;safe=active&amp;sa=N&amp;ndsp=20&amp;biw=1004&amp;bih=610&amp;tbm=isch&amp;ei=WTbRTbGTCYeugQeCjt3TDA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www.google.com/imgres?imgurl=http://3.bp.blogspot.com/-PeqtApuP_RA/TZRFWf25UfI/AAAAAAAAAQ0/unBJjQ0vLqo/s1600/The_Ugly_Duckling_by_SquidPig.jpg&amp;imgrefurl=http://arrayanov.blogspot.com/2011/03/ugly-duckling.html&amp;usg=__bSpKFbKdpRSer0eiUynurQeT30E=&amp;h=715&amp;w=510&amp;sz=87&amp;hl=en&amp;start=64&amp;zoom=1&amp;um=1&amp;itbs=1&amp;tbnid=4vZ_7uWUL_xWcM:&amp;tbnh=140&amp;tbnw=100&amp;prev=/search?q=ugly+duckling&amp;start=60&amp;um=1&amp;hl=en&amp;safe=active&amp;sa=N&amp;ndsp=20&amp;biw=1004&amp;bih=610&amp;tbm=isch&amp;ei=pTXRTfmiFYnZgAeL783JDA" TargetMode="External"/><Relationship Id="rId4" Type="http://schemas.openxmlformats.org/officeDocument/2006/relationships/image" Target="../media/image9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imgres?imgurl=http://www.fotothing.com/photos/7b2/7b2a9ec4ca3f4c84abe9657386cf061d.jpg&amp;imgrefurl=http://www.fotothing.com/Tlhjr/photo/7b2a9ec4ca3f4c84abe9657386cf061d/&amp;usg=__HQAnWSPnPOeQ812DZ7bNlOo1Mrg=&amp;h=548&amp;w=550&amp;sz=31&amp;hl=en&amp;start=12&amp;zoom=1&amp;um=1&amp;itbs=1&amp;tbnid=aR48mIVSUIuBXM:&amp;tbnh=133&amp;tbnw=133&amp;prev=/search%3Fq%3Dcrying%2Bduck%26um%3D1%26hl%3Den%26safe%3Dactive%26tbm%3Disch&amp;ei=B7nfTfnqHseSgQftxunqC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19800"/>
            <a:ext cx="9144000" cy="8382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5400" b="1" dirty="0" smtClean="0"/>
              <a:t>Recreated by: Mareena Burns</a:t>
            </a:r>
          </a:p>
        </p:txBody>
      </p:sp>
      <p:pic>
        <p:nvPicPr>
          <p:cNvPr id="1027" name="Picture 3" descr="C:\Documents and Settings\MBURNS.AHS-L216-77074.000\Local Settings\Temporary Internet Files\Content.IE5\G8BA5WMM\MM900046625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-533400"/>
            <a:ext cx="2180377" cy="25908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ugly duckling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63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5 0.12222 C -0.05243 0.12917 -0.10138 0.1463 -0.10138 0.16019 C -0.10138 0.17292 -0.05347 0.18241 0.01059 0.18241 C 0.07448 0.18241 0.12848 0.17292 0.12848 0.16019 C 0.12848 0.1463 0.07257 0.14306 0.00851 0.15232 C -0.05451 0.16273 -0.10138 0.17986 -0.10138 0.19259 C -0.10138 0.20533 -0.05243 0.21574 0.01059 0.21574 C 0.07448 0.21574 0.12848 0.20533 0.12848 0.19259 C 0.12848 0.17986 0.07257 0.17639 0.00955 0.18565 C -0.05451 0.19491 -0.10138 0.21227 -0.10138 0.225 C -0.10138 0.23889 -0.05243 0.24931 0.01146 0.24931 C 0.07448 0.24931 0.12848 0.23889 0.12848 0.225 C 0.12848 0.21343 0.07257 0.20996 0.00955 0.21806 C -0.05347 0.22732 -0.10138 0.2456 -0.10138 0.25857 C -0.10138 0.27107 -0.05138 0.28172 0.01146 0.28172 C 0.07657 0.28172 0.12848 0.27107 0.12848 0.25857 C 0.12848 0.2456 0.07362 0.24236 0.01059 0.25162 C -0.05243 0.26065 -0.10138 0.27824 -0.10138 0.29074 C -0.10138 0.30463 -0.05138 0.31389 0.0125 0.31389 C 0.07657 0.31389 0.12848 0.30347 0.12848 0.29074 C 0.12848 0.27824 0.07362 0.27454 0.01059 0.2838 C -0.05243 0.29306 -0.10138 0.31181 -0.10138 0.32315 C -0.10138 0.33588 -0.05052 0.3463 0.0125 0.3463 C 0.07657 0.3463 0.12848 0.33588 0.12848 0.32315 C 0.12848 0.31181 0.07448 0.3081 0.01059 0.31621 C -0.05243 0.32547 -0.10138 0.34398 -0.10138 0.35672 C -0.10138 0.36829 -0.05052 0.37963 0.01355 0.37963 C 0.07761 0.37963 0.12848 0.36945 0.12848 0.35672 C 0.12848 0.34398 0.07448 0.34051 0.01146 0.34977 C -0.05138 0.35903 -0.10243 0.37639 -0.10138 0.38912 C -0.10052 0.40185 -0.05052 0.41111 0.01355 0.41111 C 0.07761 0.41111 0.12848 0.40047 0.12848 0.38797 C 0.12848 0.37639 0.07657 0.37292 0.01355 0.38334 " pathEditMode="relative" rAng="0" ptsTypes="fffffffffffffffffffffffffffffffff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29718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85800" y="381000"/>
            <a:ext cx="7162800" cy="570779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838200"/>
            <a:ext cx="5486400" cy="1447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Arial Black" pitchFamily="34" charset="0"/>
              </a:rPr>
              <a:t>		ne day there was a mother goose and she had 7 eggs but she thought she counted 6 before </a:t>
            </a:r>
          </a:p>
        </p:txBody>
      </p:sp>
      <p:sp>
        <p:nvSpPr>
          <p:cNvPr id="5" name="Rectangle 4"/>
          <p:cNvSpPr/>
          <p:nvPr/>
        </p:nvSpPr>
        <p:spPr>
          <a:xfrm>
            <a:off x="3429000" y="0"/>
            <a:ext cx="1600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O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Baskerville Old Face" pitchFamily="18" charset="0"/>
            </a:endParaRPr>
          </a:p>
        </p:txBody>
      </p:sp>
      <p:pic>
        <p:nvPicPr>
          <p:cNvPr id="6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28600" y="5921654"/>
            <a:ext cx="1818742" cy="936346"/>
          </a:xfrm>
          <a:prstGeom prst="rect">
            <a:avLst/>
          </a:prstGeom>
          <a:noFill/>
        </p:spPr>
      </p:pic>
      <p:pic>
        <p:nvPicPr>
          <p:cNvPr id="7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5921654"/>
            <a:ext cx="1818742" cy="936346"/>
          </a:xfrm>
          <a:prstGeom prst="rect">
            <a:avLst/>
          </a:prstGeom>
          <a:noFill/>
        </p:spPr>
      </p:pic>
      <p:pic>
        <p:nvPicPr>
          <p:cNvPr id="8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921654"/>
            <a:ext cx="1818742" cy="936346"/>
          </a:xfrm>
          <a:prstGeom prst="rect">
            <a:avLst/>
          </a:prstGeom>
          <a:noFill/>
        </p:spPr>
      </p:pic>
      <p:pic>
        <p:nvPicPr>
          <p:cNvPr id="9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5921654"/>
            <a:ext cx="1818742" cy="936346"/>
          </a:xfrm>
          <a:prstGeom prst="rect">
            <a:avLst/>
          </a:prstGeom>
          <a:noFill/>
        </p:spPr>
      </p:pic>
      <p:pic>
        <p:nvPicPr>
          <p:cNvPr id="10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5921654"/>
            <a:ext cx="1818742" cy="936346"/>
          </a:xfrm>
          <a:prstGeom prst="rect">
            <a:avLst/>
          </a:prstGeom>
          <a:noFill/>
        </p:spPr>
      </p:pic>
      <p:pic>
        <p:nvPicPr>
          <p:cNvPr id="11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5921654"/>
            <a:ext cx="1818742" cy="936346"/>
          </a:xfrm>
          <a:prstGeom prst="rect">
            <a:avLst/>
          </a:prstGeom>
          <a:noFill/>
        </p:spPr>
      </p:pic>
      <p:pic>
        <p:nvPicPr>
          <p:cNvPr id="14" name="Picture 2" descr="C:\Documents and Settings\MBURNS.AHS-L216-77074.000\Local Settings\Temporary Internet Files\Content.IE5\G8BA5WMM\MC90031210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5921654"/>
            <a:ext cx="1818742" cy="936346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51816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http://ts2.mm.bing.net/images/thumbnail.aspx?q=960293964029&amp;id=8eec84cd0aa9ffe354ff6ac2612b7647&amp;url=http%3a%2f%2fusbottlesandfriends.files.wordpress.com%2f2010%2f06%2fduckling_by_therunekeepe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810000"/>
            <a:ext cx="1876425" cy="1962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447800"/>
            <a:ext cx="5334000" cy="2667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rgbClr val="00682F"/>
                </a:solidFill>
              </a:rPr>
              <a:t>	All the eggs hatched but there was one that was big and different from all the others.  </a:t>
            </a:r>
            <a:endParaRPr lang="en-US" sz="4000" b="1" dirty="0">
              <a:solidFill>
                <a:srgbClr val="00682F"/>
              </a:solidFill>
            </a:endParaRPr>
          </a:p>
        </p:txBody>
      </p:sp>
      <p:pic>
        <p:nvPicPr>
          <p:cNvPr id="1028" name="Picture 4" descr="http://www.yesicankids.gov/images/bedtime/uglyduckl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2857500" cy="3714750"/>
          </a:xfrm>
          <a:prstGeom prst="rect">
            <a:avLst/>
          </a:prstGeom>
          <a:noFill/>
        </p:spPr>
      </p:pic>
      <p:pic>
        <p:nvPicPr>
          <p:cNvPr id="6" name="Picture 2" descr="http://t3.gstatic.com/images?q=tbn:ANd9GcSLPTCt6QOJ6erRHZq9_enXb3UNEd4ITZSFfavJl6vrXgC9kcY95i8JhBUl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4953000"/>
            <a:ext cx="1219200" cy="1706880"/>
          </a:xfrm>
          <a:prstGeom prst="rect">
            <a:avLst/>
          </a:prstGeom>
          <a:noFill/>
        </p:spPr>
      </p:pic>
      <p:pic>
        <p:nvPicPr>
          <p:cNvPr id="7" name="Picture 4" descr="http://t0.gstatic.com/images?q=tbn:ANd9GcQeShvLbh6uHmG4JoF-CCCCl7coqRZHetPYBbekQAxgIeTU6ZsNt4gZBic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" y="3886200"/>
            <a:ext cx="1162050" cy="1247775"/>
          </a:xfrm>
          <a:prstGeom prst="rect">
            <a:avLst/>
          </a:prstGeom>
          <a:noFill/>
        </p:spPr>
      </p:pic>
      <p:pic>
        <p:nvPicPr>
          <p:cNvPr id="1034" name="Picture 10" descr="http://ts2.mm.bing.net/images/thumbnail.aspx?q=965145527793&amp;id=1f3a687b5533e89bba0f15604818baef&amp;url=http%3a%2f%2fwww.worldstory.net%2fimages%2fstories%2fthe_ugly_duckling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0" y="5638800"/>
            <a:ext cx="1524000" cy="1028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8" presetClass="entr" presetSubtype="1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6019800" cy="44958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682F"/>
                </a:solidFill>
              </a:rPr>
              <a:t>	</a:t>
            </a:r>
            <a:r>
              <a:rPr lang="en-US" b="1" dirty="0" smtClean="0">
                <a:solidFill>
                  <a:schemeClr val="bg1"/>
                </a:solidFill>
              </a:rPr>
              <a:t>Then it did hatch and out came a duck that didn’t look like the other ducklings. This duck looked ugly.  I didn’t think this ugly duck was mine, but I did my best  to raise it.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3657600"/>
            <a:ext cx="106965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5181600"/>
            <a:ext cx="990600" cy="105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3810000"/>
            <a:ext cx="953773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5181600"/>
            <a:ext cx="1066800" cy="113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5181600"/>
            <a:ext cx="102508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657600"/>
            <a:ext cx="1066800" cy="113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4267200"/>
            <a:ext cx="14192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 descr="http://ts1.mm.bing.net/images/thumbnail.aspx?q=821086072060&amp;id=3fb720636110191538fc43279626e34c&amp;url=http%3a%2f%2fwww.johnsonandfancher.com%2fimages%2f07_Ugly%2520Duckling%252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28600"/>
            <a:ext cx="2667000" cy="310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C 0.00364 -0.00324 0.00781 -0.00509 0.01128 -0.0088 C 0.01475 -0.0125 0.01771 -0.01736 0.021 -0.02153 C 0.025 -0.02685 0.03385 -0.03055 0.03871 -0.03449 C 0.04791 -0.0419 0.04982 -0.04375 0.05972 -0.04745 C 0.07066 -0.04676 0.09982 -0.04699 0.11614 -0.04305 C 0.12361 -0.0412 0.13142 -0.03565 0.13871 -0.03241 C 0.14028 -0.03102 0.14184 -0.02917 0.14357 -0.02801 C 0.14514 -0.02708 0.14687 -0.02708 0.14843 -0.02593 C 0.16823 -0.01088 0.14409 -0.02662 0.15972 -0.01505 C 0.16493 -0.01111 0.17326 -0.00602 0.17916 -0.00231 C 0.18889 0.00394 0.17812 0.00116 0.19045 0.00648 C 0.19948 0.01042 0.21007 0.01412 0.21944 0.01713 C 0.24496 0.03449 0.26753 0.02245 0.3 0.02153 C 0.31111 0.0162 0.31927 0.00486 0.33073 -4.07407E-6 C 0.34305 -0.01111 0.35607 -0.02037 0.371 -0.02384 C 0.38437 -0.02292 0.39861 -0.02569 0.41128 -0.01944 C 0.41319 -0.01852 0.41441 -0.0162 0.41614 -0.01505 C 0.41927 -0.01319 0.42587 -0.01088 0.42587 -0.01088 C 0.42743 -0.00949 0.42916 -0.0081 0.43073 -0.00648 C 0.43246 -0.00463 0.43333 -0.00069 0.43559 -4.07407E-6 C 0.43941 0.00093 0.44305 -0.00162 0.44687 -0.00231 C 0.44843 -0.00301 0.45034 -0.00301 0.45173 -0.0044 C 0.45833 -0.01157 0.45208 -0.01088 0.45642 -0.01088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18519E-6 C 0.00156 -0.0014 0.00312 -0.00325 0.00486 -0.00441 C 0.00625 -0.00533 0.00816 -0.00533 0.00955 -0.00649 C 0.02118 -0.01691 0.00798 -0.01019 0.01927 -0.01505 C 0.03507 -0.02941 0.0467 -0.04306 0.06614 -0.04723 C 0.08125 -0.0463 0.0967 -0.04792 0.11128 -0.04306 C 0.12187 -0.03959 0.13125 -0.03149 0.14184 -0.02802 C 0.14514 -0.02524 0.14826 -0.02223 0.15156 -0.01945 C 0.15434 -0.01691 0.16128 -0.01505 0.16128 -0.01505 C 0.16649 -0.00811 0.17083 -0.00441 0.17743 -5.18519E-6 C 0.18246 0.00694 0.18576 0.00857 0.19184 0.01296 C 0.20712 0.02407 0.22153 0.04073 0.23871 0.04513 C 0.24774 0.0537 0.2618 0.05555 0.27257 0.06018 C 0.29166 0.05925 0.30677 0.06064 0.32413 0.05601 C 0.33941 0.05184 0.35382 0.04421 0.36927 0.04096 C 0.40434 0.04235 0.41302 0.0405 0.43871 0.04953 C 0.44618 0.05624 0.44166 0.053 0.45312 0.05809 C 0.46319 0.06272 0.45486 0.06226 0.45955 0.06226 " pathEditMode="relative" ptsTypes="fffffffffffffffffA">
                                      <p:cBhvr>
                                        <p:cTn id="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7.03704E-6 C 0.01354 -0.0088 0.01979 -0.02871 0.03385 -0.03658 C 0.04149 -0.04098 0.04826 -0.04584 0.05642 -0.04931 C 0.05954 -0.0507 0.06597 -0.05371 0.06597 -0.05371 C 0.10034 -0.05232 0.11215 -0.05348 0.13871 -0.04515 C 0.14861 -0.03728 0.15208 -0.03473 0.16284 -0.0301 C 0.1717 -0.02107 0.18124 -0.01922 0.19183 -0.01505 C 0.20624 -0.0095 0.21874 -0.00417 0.23385 -0.00209 C 0.25659 0.00763 0.29392 0.00115 0.31597 -7.03704E-6 C 0.34756 -0.01367 0.38142 -0.01459 0.4144 -0.01714 C 0.43923 -0.01644 0.46388 -0.01621 0.48871 -0.01505 C 0.50729 -0.01413 0.52569 -0.00417 0.5434 0.00231 C 0.55451 0.01203 0.54947 0.00925 0.55798 0.01296 C 0.56423 0.01874 0.56979 0.01967 0.57725 0.02152 C 0.60798 0.02083 0.63854 0.02059 0.66926 0.01944 C 0.6802 0.01897 0.69079 0.01504 0.70156 0.01504 " pathEditMode="relative" ptsTypes="fffffffffffffffA">
                                      <p:cBhvr>
                                        <p:cTn id="10" dur="3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C 0.00555 -0.00555 0.01909 -0.02176 0.02413 -0.02384 C 0.0309 -0.02685 0.02951 -0.02569 0.03715 -0.03241 C 0.04531 -0.03981 0.05156 -0.04421 0.06128 -0.04745 C 0.07986 -0.04606 0.09774 -0.04352 0.11614 -0.04097 C 0.12187 -0.03842 0.12829 -0.03773 0.13385 -0.03449 C 0.15208 -0.02361 0.14045 -0.02801 0.15329 -0.02384 C 0.16267 -0.01504 0.17413 -0.01389 0.18385 -0.00648 C 0.19722 0.00347 0.18246 -0.00162 0.2 0.00209 C 0.2085 0.00764 0.21284 0.0088 0.22256 0.01065 C 0.23125 0.01435 0.23941 0.01574 0.24843 0.01713 C 0.2743 0.02824 0.30277 0.02269 0.32899 0.01505 C 0.37013 0.00324 0.41284 -0.00555 0.45486 -0.01088 C 0.47743 -0.01018 0.5 -0.01018 0.52256 -0.00879 C 0.52934 -0.00833 0.5375 0.00047 0.54201 0.00417 C 0.55434 0.01412 0.56145 0.0206 0.57586 0.02361 C 0.59288 0.03125 0.61458 0.02176 0.63229 0.01922 C 0.63559 0.01783 0.63871 0.01644 0.64201 0.01505 C 0.64357 0.01435 0.6467 0.01273 0.6467 0.01273 " pathEditMode="relative" ptsTypes="ffffffffffffffffffA">
                                      <p:cBhvr>
                                        <p:cTn id="12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C 0.00711 -0.00301 0.01024 -0.00741 0.01614 -0.01297 C 0.01805 -0.01482 0.02048 -0.01551 0.02257 -0.01713 C 0.02534 -0.01922 0.02812 -0.02107 0.03055 -0.02361 C 0.03784 -0.03102 0.04253 -0.03773 0.05156 -0.04074 C 0.06718 -0.04005 0.08281 -0.04051 0.09843 -0.03866 C 0.10816 -0.0375 0.11944 -0.02778 0.12899 -0.0257 C 0.14809 -0.02153 0.16389 -0.00625 0.18229 3.7037E-6 C 0.19444 0.00416 0.19652 0.00278 0.21284 0.0044 C 0.23593 0.00324 0.2552 0.00162 0.27743 -0.00209 C 0.28125 -0.00278 0.28489 -0.00324 0.28871 -0.00417 C 0.29097 -0.00463 0.29288 -0.00602 0.29514 -0.00648 C 0.3026 -0.0081 0.3177 -0.01065 0.3177 -0.01065 C 0.32708 -0.01505 0.33698 -0.01435 0.3467 -0.01713 C 0.37014 -0.02385 0.39218 -0.03519 0.41614 -0.03866 C 0.4467 -0.03658 0.47517 -0.03125 0.50486 -0.02153 C 0.51718 -0.01042 0.50156 -0.02338 0.51614 -0.01505 C 0.52222 -0.01158 0.5276 -0.00741 0.53385 -0.00417 C 0.54062 -0.0007 0.54444 0.00416 0.55156 0.00648 C 0.571 0.02407 0.59757 0.01643 0.61927 0.01736 C 0.63489 0.01666 0.65052 0.0169 0.66614 0.01504 C 0.66805 0.01481 0.66927 0.0118 0.671 0.01088 C 0.69236 0.00023 0.66909 0.01458 0.68385 0.00648 C 0.69722 -0.00093 0.71007 -0.01042 0.72413 -0.01505 C 0.73698 -0.02523 0.75121 -0.0294 0.76614 -0.03218 C 0.78941 -0.0301 0.78889 -0.03357 0.80486 -0.01922 C 0.80607 -0.01806 0.81545 -0.01528 0.81614 -0.01505 C 0.8177 -0.01435 0.821 -0.01297 0.821 -0.01297 " pathEditMode="relative" ptsTypes="fffffffffffffffffffffffffffA">
                                      <p:cBhvr>
                                        <p:cTn id="14" dur="4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C 0.00903 -0.00579 0.01614 -0.01505 0.02569 -0.01922 C 0.02726 -0.02061 0.02882 -0.02246 0.03055 -0.02362 C 0.03316 -0.02547 0.03628 -0.02593 0.03871 -0.02801 C 0.05382 -0.04028 0.03923 -0.03473 0.05486 -0.03866 C 0.07552 -0.05278 0.10017 -0.05278 0.12257 -0.05811 C 0.14114 -0.05672 0.15816 -0.05695 0.17569 -0.04954 C 0.18351 -0.0426 0.19097 -0.03727 0.2 -0.0345 C 0.20816 -0.02709 0.21666 -0.02524 0.22569 -0.01922 C 0.24583 -0.00625 0.26666 -0.00209 0.28871 1.48148E-6 C 0.32048 0.01041 0.35885 0.003 0.38871 0.00208 C 0.39583 -0.00163 0.40208 -0.0044 0.40955 -0.00649 C 0.42413 -0.01899 0.4434 -0.01991 0.45955 -0.0257 C 0.47396 -0.03079 0.48472 -0.03612 0.5 -0.03866 C 0.50972 -0.04746 0.52396 -0.0507 0.53541 -0.05371 C 0.54583 -0.06436 0.56267 -0.06644 0.57569 -0.06875 C 0.59982 -0.06806 0.62413 -0.06806 0.64826 -0.06667 C 0.6625 -0.06598 0.67778 -0.04977 0.69184 -0.04514 C 0.69791 -0.04098 0.70295 -0.03866 0.70955 -0.03658 C 0.72309 -0.02338 0.73663 -0.00533 0.75295 1.48148E-6 C 0.75503 1.48148E-6 0.80573 0.00185 0.81597 -0.01065 " pathEditMode="relative" ptsTypes="ffffffffffffffffffffA">
                                      <p:cBhvr>
                                        <p:cTn id="16" dur="4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2.22222E-6 C 0.00365 -0.01296 -0.00104 -0.00046 0.00695 -0.01065 C 0.01754 -0.02384 0.00208 -0.01041 0.01545 -0.02361 C 0.02847 -0.03611 0.04288 -0.04537 0.05833 -0.05162 C 0.07969 -0.05092 0.10087 -0.05139 0.12205 -0.04953 C 0.12969 -0.04884 0.14201 -0.04236 0.14965 -0.04074 C 0.15122 -0.03935 0.15295 -0.03773 0.15469 -0.03657 C 0.15816 -0.03472 0.16493 -0.03217 0.16493 -0.03194 C 0.17083 -0.02662 0.17535 -0.02222 0.18212 -0.01944 C 0.18785 -0.01458 0.19254 -0.01296 0.19931 -0.01065 C 0.21528 0.00209 0.23455 0.00741 0.25261 0.01297 C 0.27257 0.01227 0.29271 0.0125 0.31267 0.01088 C 0.34392 0.00834 0.37309 -0.01088 0.40365 -0.01713 C 0.43108 -0.02963 0.46615 -0.02986 0.49479 -0.03217 C 0.5349 -0.02963 0.56493 -0.03078 0.60122 -0.01713 C 0.61233 -0.01296 0.62309 -0.0081 0.63403 -0.0044 C 0.64149 -0.00185 0.65625 0.00209 0.65625 0.00232 C 0.66597 0.01019 0.67847 0.01065 0.68906 0.01713 C 0.69688 0.02199 0.70608 0.02709 0.71302 0.03449 C 0.72292 0.04468 0.72847 0.05 0.74063 0.05371 C 0.78125 0.07986 0.84097 0.04699 0.88472 0.03658 C 0.90191 0.02547 0.8816 0.03773 0.89861 0.03009 C 0.90087 0.02894 0.90313 0.02755 0.90538 0.02593 C 0.90729 0.02454 0.90868 0.02246 0.91042 0.02153 C 0.91997 0.01644 0.93142 0.01389 0.94149 0.01088 C 0.95261 0.00047 0.95851 -0.00208 0.9724 -0.00208 " pathEditMode="relative" rAng="0" ptsTypes="fffffffffffffffffffffffffA">
                                      <p:cBhvr>
                                        <p:cTn id="18" dur="3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s3.mm.bing.net/images/thumbnail.aspx?q=969634350002&amp;id=1ee2f8017a320f5d57d8e0f54dc3d0fc&amp;url=http%3a%2f%2ffarm1.static.flickr.com%2f194%2f485201047_4215550cf6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200400"/>
            <a:ext cx="5562600" cy="3148204"/>
          </a:xfrm>
          <a:prstGeom prst="rect">
            <a:avLst/>
          </a:prstGeom>
          <a:noFill/>
        </p:spPr>
      </p:pic>
      <p:pic>
        <p:nvPicPr>
          <p:cNvPr id="5" name="Picture 2" descr="http://ts3.mm.bing.net/images/thumbnail.aspx?q=701983169758&amp;id=53232712c32b5d8a4c476f3b9272ea20&amp;url=http%3a%2f%2fanaheimfilm.org%2ffilms%2fwp-content%2fuploads%2f2010%2f09%2fUgly_Duckling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200400"/>
            <a:ext cx="5562600" cy="32004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	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	I feel bad for my poor ugly duckling all of his brothers and sisters tease him because he looks different. I try to stop them but its hard to stop 6 little ducklings.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60C0">
            <a:alpha val="9882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farm4.static.flickr.com/3378/3486898778_3a1111da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/>
        </p:nvGraphicFramePr>
        <p:xfrm>
          <a:off x="1066800" y="3962400"/>
          <a:ext cx="6934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457200"/>
            <a:ext cx="6667177" cy="18288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	I looked everywhere for him, but he was no where to be found. Were ever he is I hope he is ok.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8434" name="AutoShape 2" descr="http://ts2.mm.bing.net/images/thumbnail.aspx?q=967431760861&amp;id=2516620faf86b880d93b6d012eaa6b57&amp;url=http%3a%2f%2fwww.deviantart.com%2fdownload%2f164284467%2fUGLY_DUCKLING_2_by_FERNL.jpg"/>
          <p:cNvSpPr>
            <a:spLocks noChangeAspect="1" noChangeArrowheads="1"/>
          </p:cNvSpPr>
          <p:nvPr/>
        </p:nvSpPr>
        <p:spPr bwMode="auto">
          <a:xfrm>
            <a:off x="155575" y="-136525"/>
            <a:ext cx="266700" cy="28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http://ts2.mm.bing.net/images/thumbnail.aspx?q=967431760861&amp;id=2516620faf86b880d93b6d012eaa6b57&amp;url=http%3a%2f%2fwww.deviantart.com%2fdownload%2f164284467%2fUGLY_DUCKLING_2_by_FERNL.jpg"/>
          <p:cNvSpPr>
            <a:spLocks noChangeAspect="1" noChangeArrowheads="1"/>
          </p:cNvSpPr>
          <p:nvPr/>
        </p:nvSpPr>
        <p:spPr bwMode="auto">
          <a:xfrm>
            <a:off x="155575" y="-136525"/>
            <a:ext cx="266700" cy="28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t0.gstatic.com/images?q=tbn:ANd9GcQxP4halR124pvQZUcroosvkKzUC7kR8-V7ZMUgqkiafeBATItOdbJvv-N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429000"/>
            <a:ext cx="2971800" cy="2971800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2698955" y="4498258"/>
            <a:ext cx="249846" cy="427703"/>
          </a:xfrm>
          <a:custGeom>
            <a:avLst/>
            <a:gdLst>
              <a:gd name="connsiteX0" fmla="*/ 29497 w 249846"/>
              <a:gd name="connsiteY0" fmla="*/ 0 h 427703"/>
              <a:gd name="connsiteX1" fmla="*/ 14748 w 249846"/>
              <a:gd name="connsiteY1" fmla="*/ 117987 h 427703"/>
              <a:gd name="connsiteX2" fmla="*/ 0 w 249846"/>
              <a:gd name="connsiteY2" fmla="*/ 162232 h 427703"/>
              <a:gd name="connsiteX3" fmla="*/ 29497 w 249846"/>
              <a:gd name="connsiteY3" fmla="*/ 353961 h 427703"/>
              <a:gd name="connsiteX4" fmla="*/ 58993 w 249846"/>
              <a:gd name="connsiteY4" fmla="*/ 398207 h 427703"/>
              <a:gd name="connsiteX5" fmla="*/ 147484 w 249846"/>
              <a:gd name="connsiteY5" fmla="*/ 427703 h 427703"/>
              <a:gd name="connsiteX6" fmla="*/ 206477 w 249846"/>
              <a:gd name="connsiteY6" fmla="*/ 412955 h 427703"/>
              <a:gd name="connsiteX7" fmla="*/ 221226 w 249846"/>
              <a:gd name="connsiteY7" fmla="*/ 280219 h 427703"/>
              <a:gd name="connsiteX8" fmla="*/ 132735 w 249846"/>
              <a:gd name="connsiteY8" fmla="*/ 191729 h 427703"/>
              <a:gd name="connsiteX9" fmla="*/ 103239 w 249846"/>
              <a:gd name="connsiteY9" fmla="*/ 147484 h 427703"/>
              <a:gd name="connsiteX10" fmla="*/ 58993 w 249846"/>
              <a:gd name="connsiteY10" fmla="*/ 103239 h 427703"/>
              <a:gd name="connsiteX11" fmla="*/ 29497 w 249846"/>
              <a:gd name="connsiteY11" fmla="*/ 73742 h 42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9846" h="427703">
                <a:moveTo>
                  <a:pt x="29497" y="0"/>
                </a:moveTo>
                <a:cubicBezTo>
                  <a:pt x="24581" y="39329"/>
                  <a:pt x="21838" y="78991"/>
                  <a:pt x="14748" y="117987"/>
                </a:cubicBezTo>
                <a:cubicBezTo>
                  <a:pt x="11967" y="133282"/>
                  <a:pt x="0" y="146686"/>
                  <a:pt x="0" y="162232"/>
                </a:cubicBezTo>
                <a:cubicBezTo>
                  <a:pt x="0" y="196082"/>
                  <a:pt x="4251" y="303468"/>
                  <a:pt x="29497" y="353961"/>
                </a:cubicBezTo>
                <a:cubicBezTo>
                  <a:pt x="37424" y="369815"/>
                  <a:pt x="43962" y="388813"/>
                  <a:pt x="58993" y="398207"/>
                </a:cubicBezTo>
                <a:cubicBezTo>
                  <a:pt x="85359" y="414686"/>
                  <a:pt x="147484" y="427703"/>
                  <a:pt x="147484" y="427703"/>
                </a:cubicBezTo>
                <a:cubicBezTo>
                  <a:pt x="167148" y="422787"/>
                  <a:pt x="189612" y="424198"/>
                  <a:pt x="206477" y="412955"/>
                </a:cubicBezTo>
                <a:cubicBezTo>
                  <a:pt x="249846" y="384042"/>
                  <a:pt x="243470" y="318351"/>
                  <a:pt x="221226" y="280219"/>
                </a:cubicBezTo>
                <a:cubicBezTo>
                  <a:pt x="200207" y="244187"/>
                  <a:pt x="155874" y="226438"/>
                  <a:pt x="132735" y="191729"/>
                </a:cubicBezTo>
                <a:cubicBezTo>
                  <a:pt x="122903" y="176981"/>
                  <a:pt x="114586" y="161101"/>
                  <a:pt x="103239" y="147484"/>
                </a:cubicBezTo>
                <a:cubicBezTo>
                  <a:pt x="89886" y="131461"/>
                  <a:pt x="73742" y="117988"/>
                  <a:pt x="58993" y="103239"/>
                </a:cubicBezTo>
                <a:lnTo>
                  <a:pt x="29497" y="73742"/>
                </a:ln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905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12500" dirty="0" smtClean="0">
                <a:solidFill>
                  <a:schemeClr val="accent1">
                    <a:lumMod val="75000"/>
                  </a:schemeClr>
                </a:solidFill>
              </a:rPr>
              <a:t>THE END</a:t>
            </a:r>
            <a:endParaRPr lang="en-US" sz="125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</TotalTime>
  <Words>32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THE END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53</cp:revision>
  <dcterms:created xsi:type="dcterms:W3CDTF">2011-05-12T15:21:11Z</dcterms:created>
  <dcterms:modified xsi:type="dcterms:W3CDTF">2011-05-27T14:56:19Z</dcterms:modified>
</cp:coreProperties>
</file>